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1" r:id="rId15"/>
    <p:sldId id="272" r:id="rId16"/>
    <p:sldId id="273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endParaRPr lang="ru-RU" sz="1800" dirty="0" smtClean="0">
            <a:solidFill>
              <a:srgbClr val="C00000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dirty="0" smtClean="0">
            <a:solidFill>
              <a:srgbClr val="C00000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</a:t>
          </a:r>
          <a:endParaRPr lang="ru-RU" sz="1800" kern="1200" dirty="0" smtClean="0">
            <a:solidFill>
              <a:srgbClr val="C00000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endParaRPr lang="ru-RU" sz="1800" kern="1200" dirty="0" smtClean="0">
            <a:solidFill>
              <a:srgbClr val="C00000"/>
            </a:solidFill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229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9997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45490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5870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0798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985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0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971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2653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1718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878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315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322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4543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156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116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5E9E7-A9F0-4F79-82CB-29648C4C0B1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EFD4FBC-700B-4733-8E49-C5393BC6ADE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092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publication.pravo.gov.ru/Document/View/0001202212280044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705155" y="333377"/>
            <a:ext cx="595278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учреждение</a:t>
            </a:r>
          </a:p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детский сад № 56 города Пензы «Капитошка»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Управляющий совет; родительский совет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Ярославском регионе.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3429000"/>
            <a:ext cx="5598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http://publication.pravo.gov.ru/Document/View/0001202212280044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99592" y="170081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20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России от 25.11.2022 N 1028</a:t>
            </a:r>
            <a:b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"Об утверждении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образования"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(Зарегистрировано в Минюсте России 28.12.2022 N 71847)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32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актами: </a:t>
            </a:r>
            <a:endParaRPr lang="en-US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363798737"/>
              </p:ext>
            </p:extLst>
          </p:nvPr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1386</Words>
  <Application>Microsoft Office PowerPoint</Application>
  <PresentationFormat>Экран (4:3)</PresentationFormat>
  <Paragraphs>151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8" baseType="lpstr">
      <vt:lpstr>SimSun</vt:lpstr>
      <vt:lpstr>Arial</vt:lpstr>
      <vt:lpstr>Arial Unicode MS</vt:lpstr>
      <vt:lpstr>Calibri</vt:lpstr>
      <vt:lpstr>Century Gothic</vt:lpstr>
      <vt:lpstr>Mangal</vt:lpstr>
      <vt:lpstr>Symbol</vt:lpstr>
      <vt:lpstr>Times New Roman</vt:lpstr>
      <vt:lpstr>Wingdings</vt:lpstr>
      <vt:lpstr>Wingdings 3</vt:lpstr>
      <vt:lpstr>Легкий дым</vt:lpstr>
      <vt:lpstr>Краткая презентация  образовательной программы дошкольного образовательного учреждения (ОП ДО)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Садик</cp:lastModifiedBy>
  <cp:revision>6</cp:revision>
  <dcterms:created xsi:type="dcterms:W3CDTF">2023-08-02T09:43:03Z</dcterms:created>
  <dcterms:modified xsi:type="dcterms:W3CDTF">2023-11-29T11:47:23Z</dcterms:modified>
</cp:coreProperties>
</file>